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044ab4e21_2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6044ab4e21_2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044ab4e21_2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g6044ab4e21_2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044ab4e21_2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6044ab4e21_2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44ab4e21_2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6044ab4e21_2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6044ab4e21_2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6044ab4e21_2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6044ab4e21_2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6044ab4e21_2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6044ab4e21_2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6044ab4e21_2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6044ab4e21_2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6044ab4e21_2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044ab4e21_2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g6044ab4e21_2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044ab4e21_2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6044ab4e21_2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044ab4e21_2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g6044ab4e21_2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044ab4e21_2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g6044ab4e21_2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044ab4e21_2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g6044ab4e21_2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6044ab4e21_2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g6044ab4e21_2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044ab4e21_2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6044ab4e21_2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044ab4e21_2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g6044ab4e21_2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6044ab4e21_2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6044ab4e21_2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044ab4e21_2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g6044ab4e21_2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6044ab4e21_2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g6044ab4e21_2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044ab4e21_2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6044ab4e21_2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044ab4e21_2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6044ab4e21_2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044ab4e21_2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6044ab4e21_2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44ab4e21_2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6044ab4e21_2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044ab4e21_2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6044ab4e21_2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44ab4e21_2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6044ab4e21_2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044ab4e21_2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g6044ab4e21_2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6" name="Google Shape;6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0" name="Google Shape;70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7" name="Google Shape;77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1" name="Google Shape;8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5" name="Google Shape;85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6" name="Google Shape;86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3" name="Google Shape;93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6AA84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www.gotocollegefairs.co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0" y="462925"/>
            <a:ext cx="8520600" cy="260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Navigating a College &amp; Career Fair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2019-20</a:t>
            </a:r>
            <a:endParaRPr/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i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i="1" lang="en"/>
              <a:t>A lesson for Juniors and Seniors</a:t>
            </a:r>
            <a:endParaRPr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4"/>
          <p:cNvSpPr txBox="1"/>
          <p:nvPr/>
        </p:nvSpPr>
        <p:spPr>
          <a:xfrm>
            <a:off x="0" y="1650275"/>
            <a:ext cx="90891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●"/>
            </a:pPr>
            <a:r>
              <a:rPr b="1" i="0" lang="en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Review the list of schools</a:t>
            </a:r>
            <a:r>
              <a:rPr b="0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employers that will be at the fair.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5"/>
          <p:cNvSpPr txBox="1"/>
          <p:nvPr/>
        </p:nvSpPr>
        <p:spPr>
          <a:xfrm>
            <a:off x="0" y="2286925"/>
            <a:ext cx="9038700" cy="7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Ask yourself:</a:t>
            </a: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What size school do I want to attend?  Do I have any ideas of a major?  Do I want to be in a city/small town?  Do I want to start a two-year, four-year, or technical school?  What activities do I want to participate in?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6"/>
          <p:cNvSpPr txBox="1"/>
          <p:nvPr/>
        </p:nvSpPr>
        <p:spPr>
          <a:xfrm>
            <a:off x="0" y="1809450"/>
            <a:ext cx="91440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Highlight postsecondary options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 the list that you think may best answer some of those questions, so you can be sure to visit their table.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7"/>
          <p:cNvSpPr txBox="1"/>
          <p:nvPr/>
        </p:nvSpPr>
        <p:spPr>
          <a:xfrm>
            <a:off x="0" y="87960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Make a list/be prepared with questions to ask the different representatives</a:t>
            </a:r>
            <a:r>
              <a:rPr b="1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(see following slides)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000000"/>
                </a:solidFill>
              </a:rPr>
              <a:t>Questions to ask at a college &amp; career fair</a:t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9"/>
          <p:cNvSpPr txBox="1"/>
          <p:nvPr/>
        </p:nvSpPr>
        <p:spPr>
          <a:xfrm>
            <a:off x="0" y="2420975"/>
            <a:ext cx="9080700" cy="57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AutoNum type="arabicPeriod"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type of student succeeds at your school/in your environment?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AutoNum type="arabicPeriod"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many students live on campus?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AutoNum type="arabicPeriod"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are the typical class sizes?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AutoNum type="arabicPeriod"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diverse is your campus/program?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0"/>
          <p:cNvSpPr txBox="1"/>
          <p:nvPr/>
        </p:nvSpPr>
        <p:spPr>
          <a:xfrm>
            <a:off x="0" y="552875"/>
            <a:ext cx="9005400" cy="378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5. Is there an Honors program?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6. What are the admission requirements? ACT scores?  GPA?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7. What skills are employers looking for?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8. Other than FAFSA, how do I apply for scholarships?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/>
              <a:t>T</a:t>
            </a: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hese are just examples and you may want to ask questions more specific to what is important to you in choosing a college/career.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1"/>
          <p:cNvSpPr txBox="1"/>
          <p:nvPr/>
        </p:nvSpPr>
        <p:spPr>
          <a:xfrm>
            <a:off x="0" y="1281675"/>
            <a:ext cx="89802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During the College/Career Fair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2"/>
          <p:cNvSpPr txBox="1"/>
          <p:nvPr/>
        </p:nvSpPr>
        <p:spPr>
          <a:xfrm>
            <a:off x="0" y="1431600"/>
            <a:ext cx="9144000" cy="217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Bring notebook and pen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write down information you receive as you speak to reps and employers.  Or use a note-t</a:t>
            </a:r>
            <a:r>
              <a:rPr lang="en" sz="3000">
                <a:solidFill>
                  <a:schemeClr val="lt1"/>
                </a:solidFill>
              </a:rPr>
              <a:t>aking app on your phone.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3"/>
          <p:cNvSpPr txBox="1"/>
          <p:nvPr/>
        </p:nvSpPr>
        <p:spPr>
          <a:xfrm>
            <a:off x="0" y="359700"/>
            <a:ext cx="9055500" cy="442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Ask Questions!!!!</a:t>
            </a: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is your chance to get </a:t>
            </a:r>
            <a:r>
              <a:rPr lang="en" sz="3000">
                <a:solidFill>
                  <a:schemeClr val="lt1"/>
                </a:solidFill>
              </a:rPr>
              <a:t>great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information about a college/career.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 u="sng"/>
              <a:t>First Impressions</a:t>
            </a:r>
            <a:endParaRPr sz="3600"/>
          </a:p>
        </p:txBody>
      </p:sp>
      <p:sp>
        <p:nvSpPr>
          <p:cNvPr id="106" name="Google Shape;106;p26"/>
          <p:cNvSpPr txBox="1"/>
          <p:nvPr>
            <p:ph idx="1" type="body"/>
          </p:nvPr>
        </p:nvSpPr>
        <p:spPr>
          <a:xfrm>
            <a:off x="311700" y="1017725"/>
            <a:ext cx="8520600" cy="37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lt1"/>
                </a:solidFill>
              </a:rPr>
              <a:t>Think about a time someone made a first impression on you that was positive or negative.  What traits led to that impression?</a:t>
            </a:r>
            <a:endParaRPr sz="3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4"/>
          <p:cNvSpPr txBox="1"/>
          <p:nvPr/>
        </p:nvSpPr>
        <p:spPr>
          <a:xfrm>
            <a:off x="-41875" y="544500"/>
            <a:ext cx="9080700" cy="405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Scan your barcode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get on the school’s mailing list (see information in last slide)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5"/>
          <p:cNvSpPr txBox="1"/>
          <p:nvPr/>
        </p:nvSpPr>
        <p:spPr>
          <a:xfrm>
            <a:off x="0" y="115605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Leave time for browsing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after you see the schools/employers you wanted to see, look around at ones that you may not know as much about but look interesting.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6"/>
          <p:cNvSpPr txBox="1"/>
          <p:nvPr/>
        </p:nvSpPr>
        <p:spPr>
          <a:xfrm>
            <a:off x="0" y="1909975"/>
            <a:ext cx="9080700" cy="10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Be independent!!!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Even if several friends plan to visit the same college booth, don’t all go together.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7"/>
          <p:cNvSpPr txBox="1"/>
          <p:nvPr/>
        </p:nvSpPr>
        <p:spPr>
          <a:xfrm>
            <a:off x="23250" y="1348700"/>
            <a:ext cx="9097500" cy="268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0" lang="en" sz="3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Take your time!!!</a:t>
            </a:r>
            <a:r>
              <a:rPr b="0" i="0" lang="en" sz="30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Don’t rush through the exhibits.  There will be lots of colleges and careers represented.  Make sure you see everything you want to see.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8"/>
          <p:cNvSpPr txBox="1"/>
          <p:nvPr/>
        </p:nvSpPr>
        <p:spPr>
          <a:xfrm>
            <a:off x="0" y="829325"/>
            <a:ext cx="85782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Registering for the Fair Online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9"/>
          <p:cNvSpPr txBox="1"/>
          <p:nvPr/>
        </p:nvSpPr>
        <p:spPr>
          <a:xfrm>
            <a:off x="0" y="0"/>
            <a:ext cx="91059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benefit of doing this is students can have their personal data shared accurately and securely without having to fill out a card at a table.  It also allows more time to ask questions and speak with the representatives.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50"/>
          <p:cNvSpPr txBox="1"/>
          <p:nvPr/>
        </p:nvSpPr>
        <p:spPr>
          <a:xfrm>
            <a:off x="0" y="0"/>
            <a:ext cx="8553000" cy="420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Follow these steps:</a:t>
            </a:r>
            <a:endParaRPr b="1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" sz="2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www.gotocollegefairs.com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</a:t>
            </a: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 the</a:t>
            </a: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Student Register Now </a:t>
            </a: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button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b="1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Tennessee</a:t>
            </a: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b="1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fair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Complete</a:t>
            </a: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registration form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Submit</a:t>
            </a: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form to see the barcode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1" i="0" lang="e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***Print</a:t>
            </a:r>
            <a:r>
              <a:rPr b="0" i="0" lang="e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the barcode and </a:t>
            </a:r>
            <a:r>
              <a:rPr b="1" i="0" lang="en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bring it to the fair***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>
            <p:ph type="title"/>
          </p:nvPr>
        </p:nvSpPr>
        <p:spPr>
          <a:xfrm>
            <a:off x="3146250" y="4167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First Impressions</a:t>
            </a:r>
            <a:endParaRPr/>
          </a:p>
        </p:txBody>
      </p:sp>
      <p:sp>
        <p:nvSpPr>
          <p:cNvPr id="112" name="Google Shape;112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lt1"/>
                </a:solidFill>
              </a:rPr>
              <a:t>First Impressions at a college &amp; career fair are important: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/>
          <p:nvPr/>
        </p:nvSpPr>
        <p:spPr>
          <a:xfrm>
            <a:off x="0" y="854450"/>
            <a:ext cx="9097500" cy="214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1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Dress/Appearance: </a:t>
            </a:r>
            <a:r>
              <a:rPr b="0" i="1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is nothing wrong with dressing up.  It shows you are serious about your appearance and exhibits professionalism.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9"/>
          <p:cNvSpPr txBox="1"/>
          <p:nvPr/>
        </p:nvSpPr>
        <p:spPr>
          <a:xfrm>
            <a:off x="0" y="2018875"/>
            <a:ext cx="90723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1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Introductions:</a:t>
            </a:r>
            <a:r>
              <a:rPr b="0" i="1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Introduce yourself to college/career representatives when you go to their exhibit. </a:t>
            </a:r>
            <a:r>
              <a:rPr b="0" i="0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0"/>
          <p:cNvSpPr txBox="1"/>
          <p:nvPr/>
        </p:nvSpPr>
        <p:spPr>
          <a:xfrm>
            <a:off x="209425" y="645025"/>
            <a:ext cx="8042100" cy="443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 b="1" i="0" sz="2400" u="sng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walk up to a school’s display. 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■"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Rep:  “Hello, I’m Derek with Such and Such University, please feel free to ask any questions you may have about our school.”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■"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You:  “Hello Derek.  My name is John Q. Student and I am interested in knowing what kinds of clubs and organizations you have at your school.”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1"/>
          <p:cNvSpPr txBox="1"/>
          <p:nvPr/>
        </p:nvSpPr>
        <p:spPr>
          <a:xfrm>
            <a:off x="0" y="946600"/>
            <a:ext cx="9022200" cy="205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1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1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Manners:</a:t>
            </a:r>
            <a:r>
              <a:rPr b="0" i="1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 respectful.  Use please/thank you.  </a:t>
            </a:r>
            <a:r>
              <a:rPr b="1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not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just grab swag off the table and walk off.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2"/>
          <p:cNvSpPr txBox="1"/>
          <p:nvPr/>
        </p:nvSpPr>
        <p:spPr>
          <a:xfrm>
            <a:off x="0" y="1608400"/>
            <a:ext cx="9105900" cy="139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</a:pPr>
            <a:r>
              <a:rPr b="1" i="1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Representing your School:  </a:t>
            </a: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Colleges/employers want to see students excited about their education and future plans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en" u="sng"/>
              <a:t>Before the Fair: </a:t>
            </a:r>
            <a:endParaRPr b="1" u="sng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Suggestions for what you can do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